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FF857-BEA0-4872-B111-1FD38C0BDAF1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10B1C-5213-4520-BA02-318DF0FD9F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448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40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29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47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022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55694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027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16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3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51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29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8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326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216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618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DA6E-A3D2-4633-B50D-17B09BEC3A4B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194B-4030-4552-A871-27592407E9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253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>
                  <a:solidFill>
                    <a:srgbClr val="002060"/>
                  </a:solidFill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>
                  <a:solidFill>
                    <a:srgbClr val="002060"/>
                  </a:solidFill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dirty="0">
                  <a:solidFill>
                    <a:srgbClr val="002060"/>
                  </a:solidFill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0188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+mn-lt"/>
              </a:rPr>
              <a:t>Nghề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nào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cũng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quý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trân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trọng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và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góp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phần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xây</a:t>
            </a:r>
            <a:r>
              <a:rPr lang="en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" sz="4000" dirty="0">
                <a:latin typeface="+mn-lt"/>
              </a:rPr>
              <a:t>ng </a:t>
            </a:r>
            <a:r>
              <a:rPr lang="en" sz="4000" dirty="0" err="1">
                <a:latin typeface="+mn-lt"/>
              </a:rPr>
              <a:t>đất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nước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giàu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đẹp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văn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minh</a:t>
            </a:r>
            <a:r>
              <a:rPr lang="en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179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Làm một số việc thể hiện sự quan tâm, chăm sóc đối với các thế hệ trong gia đình.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Nói được nghề nghiệp của người lớn trong gia đình và nghề nghiệp em yêu thích.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38837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2023-10-03T08:58:58Z</dcterms:created>
  <dcterms:modified xsi:type="dcterms:W3CDTF">2023-10-03T08:59:39Z</dcterms:modified>
</cp:coreProperties>
</file>